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7" r:id="rId20"/>
    <p:sldId id="306" r:id="rId21"/>
    <p:sldId id="305" r:id="rId22"/>
    <p:sldId id="322" r:id="rId23"/>
    <p:sldId id="308" r:id="rId24"/>
    <p:sldId id="321" r:id="rId25"/>
    <p:sldId id="415" r:id="rId26"/>
    <p:sldId id="317" r:id="rId27"/>
    <p:sldId id="316" r:id="rId28"/>
    <p:sldId id="315" r:id="rId29"/>
    <p:sldId id="313" r:id="rId30"/>
    <p:sldId id="320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7"/>
            <p14:sldId id="306"/>
            <p14:sldId id="305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4CB"/>
    <a:srgbClr val="A1CCDC"/>
    <a:srgbClr val="B4CED9"/>
    <a:srgbClr val="A1CBDC"/>
    <a:srgbClr val="958790"/>
    <a:srgbClr val="D0C0D5"/>
    <a:srgbClr val="CEC5C2"/>
    <a:srgbClr val="D4DDDB"/>
    <a:srgbClr val="C0C6D5"/>
    <a:srgbClr val="AEB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4"/>
    <p:restoredTop sz="94595"/>
  </p:normalViewPr>
  <p:slideViewPr>
    <p:cSldViewPr snapToGrid="0">
      <p:cViewPr varScale="1">
        <p:scale>
          <a:sx n="161" d="100"/>
          <a:sy n="161" d="100"/>
        </p:scale>
        <p:origin x="2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43" Type="http://schemas.openxmlformats.org/officeDocument/2006/relationships/image" Target="../media/image77.jpe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71.png"/><Relationship Id="rId26" Type="http://schemas.openxmlformats.org/officeDocument/2006/relationships/image" Target="../media/image62.svg"/><Relationship Id="rId39" Type="http://schemas.openxmlformats.org/officeDocument/2006/relationships/image" Target="../media/image43.png"/><Relationship Id="rId21" Type="http://schemas.openxmlformats.org/officeDocument/2006/relationships/image" Target="../media/image74.svg"/><Relationship Id="rId34" Type="http://schemas.openxmlformats.org/officeDocument/2006/relationships/image" Target="../media/image36.jpeg"/><Relationship Id="rId42" Type="http://schemas.openxmlformats.org/officeDocument/2006/relationships/image" Target="../media/image65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4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24" Type="http://schemas.openxmlformats.org/officeDocument/2006/relationships/image" Target="../media/image50.png"/><Relationship Id="rId32" Type="http://schemas.openxmlformats.org/officeDocument/2006/relationships/image" Target="../media/image75.png"/><Relationship Id="rId37" Type="http://schemas.openxmlformats.org/officeDocument/2006/relationships/image" Target="../media/image40.png"/><Relationship Id="rId40" Type="http://schemas.openxmlformats.org/officeDocument/2006/relationships/image" Target="../media/image45.png"/><Relationship Id="rId5" Type="http://schemas.openxmlformats.org/officeDocument/2006/relationships/image" Target="../media/image52.svg"/><Relationship Id="rId15" Type="http://schemas.openxmlformats.org/officeDocument/2006/relationships/image" Target="../media/image68.svg"/><Relationship Id="rId23" Type="http://schemas.openxmlformats.org/officeDocument/2006/relationships/image" Target="../media/image41.png"/><Relationship Id="rId28" Type="http://schemas.openxmlformats.org/officeDocument/2006/relationships/image" Target="../media/image46.jpeg"/><Relationship Id="rId36" Type="http://schemas.openxmlformats.org/officeDocument/2006/relationships/image" Target="../media/image38.png"/><Relationship Id="rId10" Type="http://schemas.openxmlformats.org/officeDocument/2006/relationships/image" Target="../media/image57.png"/><Relationship Id="rId19" Type="http://schemas.openxmlformats.org/officeDocument/2006/relationships/image" Target="../media/image72.svg"/><Relationship Id="rId31" Type="http://schemas.openxmlformats.org/officeDocument/2006/relationships/image" Target="../media/image60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67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59.png"/><Relationship Id="rId35" Type="http://schemas.openxmlformats.org/officeDocument/2006/relationships/image" Target="../media/image37.png"/><Relationship Id="rId43" Type="http://schemas.openxmlformats.org/officeDocument/2006/relationships/image" Target="../media/image66.svg"/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63.png"/><Relationship Id="rId17" Type="http://schemas.openxmlformats.org/officeDocument/2006/relationships/image" Target="../media/image70.svg"/><Relationship Id="rId25" Type="http://schemas.openxmlformats.org/officeDocument/2006/relationships/image" Target="../media/image61.png"/><Relationship Id="rId33" Type="http://schemas.openxmlformats.org/officeDocument/2006/relationships/image" Target="../media/image76.svg"/><Relationship Id="rId38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069" name="Picture 2" descr="LabVIEWtest.blogspot.com: STEP #4 &quot;HELLO WORLD&quot; using LabVIEW">
            <a:extLst>
              <a:ext uri="{FF2B5EF4-FFF2-40B4-BE49-F238E27FC236}">
                <a16:creationId xmlns:a16="http://schemas.microsoft.com/office/drawing/2014/main" id="{D741846F-6820-F23E-3A72-AB9BC786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453" y="5496607"/>
            <a:ext cx="1468418" cy="8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7326</TotalTime>
  <Words>1148</Words>
  <Application>Microsoft Macintosh PowerPoint</Application>
  <PresentationFormat>Letter Paper (8.5x11 in)</PresentationFormat>
  <Paragraphs>311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76</cp:revision>
  <cp:lastPrinted>2023-11-01T05:11:23Z</cp:lastPrinted>
  <dcterms:created xsi:type="dcterms:W3CDTF">2022-08-26T05:21:33Z</dcterms:created>
  <dcterms:modified xsi:type="dcterms:W3CDTF">2023-11-02T23:54:36Z</dcterms:modified>
</cp:coreProperties>
</file>